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A46E-22E7-4F05-99C3-D7AF2D4216A6}" type="datetimeFigureOut">
              <a:rPr lang="nl-NL" smtClean="0"/>
              <a:t>09-07-2014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E6AB-FBAD-4630-B1FA-83A2FF0882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A46E-22E7-4F05-99C3-D7AF2D4216A6}" type="datetimeFigureOut">
              <a:rPr lang="nl-NL" smtClean="0"/>
              <a:t>09-07-2014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E6AB-FBAD-4630-B1FA-83A2FF0882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A46E-22E7-4F05-99C3-D7AF2D4216A6}" type="datetimeFigureOut">
              <a:rPr lang="nl-NL" smtClean="0"/>
              <a:t>09-07-2014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E6AB-FBAD-4630-B1FA-83A2FF0882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A46E-22E7-4F05-99C3-D7AF2D4216A6}" type="datetimeFigureOut">
              <a:rPr lang="nl-NL" smtClean="0"/>
              <a:t>09-07-2014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E6AB-FBAD-4630-B1FA-83A2FF0882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A46E-22E7-4F05-99C3-D7AF2D4216A6}" type="datetimeFigureOut">
              <a:rPr lang="nl-NL" smtClean="0"/>
              <a:t>09-07-2014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E6AB-FBAD-4630-B1FA-83A2FF0882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A46E-22E7-4F05-99C3-D7AF2D4216A6}" type="datetimeFigureOut">
              <a:rPr lang="nl-NL" smtClean="0"/>
              <a:t>09-07-2014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E6AB-FBAD-4630-B1FA-83A2FF0882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A46E-22E7-4F05-99C3-D7AF2D4216A6}" type="datetimeFigureOut">
              <a:rPr lang="nl-NL" smtClean="0"/>
              <a:t>09-07-2014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E6AB-FBAD-4630-B1FA-83A2FF0882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A46E-22E7-4F05-99C3-D7AF2D4216A6}" type="datetimeFigureOut">
              <a:rPr lang="nl-NL" smtClean="0"/>
              <a:t>09-07-2014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E6AB-FBAD-4630-B1FA-83A2FF0882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A46E-22E7-4F05-99C3-D7AF2D4216A6}" type="datetimeFigureOut">
              <a:rPr lang="nl-NL" smtClean="0"/>
              <a:t>09-07-2014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E6AB-FBAD-4630-B1FA-83A2FF0882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A46E-22E7-4F05-99C3-D7AF2D4216A6}" type="datetimeFigureOut">
              <a:rPr lang="nl-NL" smtClean="0"/>
              <a:t>09-07-2014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E6AB-FBAD-4630-B1FA-83A2FF0882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A46E-22E7-4F05-99C3-D7AF2D4216A6}" type="datetimeFigureOut">
              <a:rPr lang="nl-NL" smtClean="0"/>
              <a:t>09-07-2014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E6AB-FBAD-4630-B1FA-83A2FF0882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4A46E-22E7-4F05-99C3-D7AF2D4216A6}" type="datetimeFigureOut">
              <a:rPr lang="nl-NL" smtClean="0"/>
              <a:t>09-07-2014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0E6AB-FBAD-4630-B1FA-83A2FF08829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Gamestj.jouwweb.nl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 mij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Hoe heet je? Tijn </a:t>
            </a:r>
            <a:r>
              <a:rPr lang="nl-NL" dirty="0" err="1" smtClean="0"/>
              <a:t>Molewijk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Wat is de beste game ooit volgens jou? Minecraft en </a:t>
            </a:r>
            <a:r>
              <a:rPr lang="nl-NL" dirty="0" err="1" smtClean="0"/>
              <a:t>assassins</a:t>
            </a:r>
            <a:r>
              <a:rPr lang="nl-NL" dirty="0" smtClean="0"/>
              <a:t> </a:t>
            </a:r>
            <a:r>
              <a:rPr lang="nl-NL" dirty="0" err="1" smtClean="0"/>
              <a:t>creed</a:t>
            </a:r>
            <a:r>
              <a:rPr lang="nl-NL" dirty="0" smtClean="0"/>
              <a:t> + nog een hele boel </a:t>
            </a:r>
            <a:r>
              <a:rPr lang="nl-NL" dirty="0" err="1" smtClean="0"/>
              <a:t>shooters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Beste </a:t>
            </a:r>
            <a:r>
              <a:rPr lang="nl-NL" dirty="0" err="1" smtClean="0"/>
              <a:t>youtubers</a:t>
            </a:r>
            <a:r>
              <a:rPr lang="nl-NL" dirty="0" smtClean="0"/>
              <a:t> ooit? </a:t>
            </a:r>
            <a:r>
              <a:rPr lang="nl-NL" dirty="0" err="1" smtClean="0"/>
              <a:t>Pewdiepie</a:t>
            </a:r>
            <a:r>
              <a:rPr lang="nl-NL" dirty="0" smtClean="0"/>
              <a:t> en </a:t>
            </a:r>
            <a:r>
              <a:rPr lang="nl-NL" dirty="0" err="1" smtClean="0"/>
              <a:t>Dusdavidgames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Beste film ooit? </a:t>
            </a:r>
            <a:r>
              <a:rPr lang="nl-NL" dirty="0" err="1" smtClean="0"/>
              <a:t>Pirates</a:t>
            </a:r>
            <a:r>
              <a:rPr lang="nl-NL" dirty="0" smtClean="0"/>
              <a:t> of the </a:t>
            </a:r>
            <a:r>
              <a:rPr lang="nl-NL" dirty="0" err="1" smtClean="0"/>
              <a:t>carribean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zelf games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 de mooiste games te maken gebruik je </a:t>
            </a:r>
            <a:r>
              <a:rPr lang="nl-NL" dirty="0" err="1" smtClean="0"/>
              <a:t>Unity</a:t>
            </a:r>
            <a:r>
              <a:rPr lang="nl-NL" dirty="0" smtClean="0"/>
              <a:t> 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 games maken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UDK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D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71536" y="0"/>
            <a:ext cx="10269743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UDK </a:t>
            </a:r>
            <a:r>
              <a:rPr lang="nl-NL" dirty="0" err="1" smtClean="0"/>
              <a:t>graphics</a:t>
            </a:r>
            <a:endParaRPr lang="nl-NL" dirty="0"/>
          </a:p>
        </p:txBody>
      </p:sp>
      <p:pic>
        <p:nvPicPr>
          <p:cNvPr id="4" name="Tijdelijke aanduiding voor inhoud 3" descr="UDK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85784" y="1428736"/>
            <a:ext cx="9657826" cy="542926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Verder zijn er niet zo veel </a:t>
            </a:r>
            <a:r>
              <a:rPr lang="nl-NL" dirty="0" err="1" smtClean="0"/>
              <a:t>profesionelen</a:t>
            </a:r>
            <a:r>
              <a:rPr lang="nl-NL" dirty="0" smtClean="0"/>
              <a:t> game makers</a:t>
            </a:r>
          </a:p>
          <a:p>
            <a:endParaRPr lang="nl-NL" dirty="0"/>
          </a:p>
          <a:p>
            <a:r>
              <a:rPr lang="nl-NL" dirty="0" smtClean="0"/>
              <a:t>Verder kun je voor amateur nog wel game maker downloaden</a:t>
            </a:r>
          </a:p>
          <a:p>
            <a:endParaRPr lang="nl-NL" dirty="0"/>
          </a:p>
          <a:p>
            <a:r>
              <a:rPr lang="nl-NL" dirty="0" smtClean="0"/>
              <a:t>Verder zijn alle </a:t>
            </a:r>
            <a:r>
              <a:rPr lang="nl-NL" dirty="0" err="1" smtClean="0"/>
              <a:t>proggramma</a:t>
            </a:r>
            <a:r>
              <a:rPr lang="nl-NL" dirty="0" smtClean="0"/>
              <a:t>`s gratis game maker ook 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bedankt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Bedankt voor het downloaden en tot </a:t>
            </a:r>
            <a:r>
              <a:rPr lang="nl-NL" dirty="0" err="1" smtClean="0"/>
              <a:t>laterzzzzzzzzzzz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Kijk ook even op mijn kanaal mark </a:t>
            </a:r>
            <a:r>
              <a:rPr lang="nl-NL" dirty="0" err="1" smtClean="0"/>
              <a:t>molewijk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Gemaakt door: tijn </a:t>
            </a:r>
            <a:r>
              <a:rPr lang="nl-NL" dirty="0" err="1" smtClean="0"/>
              <a:t>molewijk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110</Words>
  <Application>Microsoft Office PowerPoint</Application>
  <PresentationFormat>Diavoorstelling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Gamestj.jouwweb.nl</vt:lpstr>
      <vt:lpstr>Over mij</vt:lpstr>
      <vt:lpstr>Maak zelf games</vt:lpstr>
      <vt:lpstr>Dia 4</vt:lpstr>
      <vt:lpstr>Zelf games maken 2</vt:lpstr>
      <vt:lpstr>Dia 6</vt:lpstr>
      <vt:lpstr>UDK graphics</vt:lpstr>
      <vt:lpstr>Dia 8</vt:lpstr>
      <vt:lpstr>bedankt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Gamestj.jouwweb.nl</dc:title>
  <dc:creator>rood</dc:creator>
  <cp:lastModifiedBy>rood</cp:lastModifiedBy>
  <cp:revision>2</cp:revision>
  <dcterms:created xsi:type="dcterms:W3CDTF">2014-07-09T09:26:52Z</dcterms:created>
  <dcterms:modified xsi:type="dcterms:W3CDTF">2014-07-09T09:43:24Z</dcterms:modified>
</cp:coreProperties>
</file>